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78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84746" autoAdjust="0"/>
  </p:normalViewPr>
  <p:slideViewPr>
    <p:cSldViewPr>
      <p:cViewPr varScale="1">
        <p:scale>
          <a:sx n="94" d="100"/>
          <a:sy n="94" d="100"/>
        </p:scale>
        <p:origin x="20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05.01.2024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05.01.2024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05.01.2024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05.01.2024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05.01.2024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05.01.2024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05.01.2024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6144284" y="76860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Phil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6CD4837-5FFD-DB4E-99F6-4CF9DEFCF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49" y="2640181"/>
            <a:ext cx="4237092" cy="273303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Funktionsarchitektur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4476681" y="676225"/>
            <a:ext cx="2592288" cy="108012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Morph-Übergang!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2060848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F03430-C935-71C8-C59A-761E4EEFE962}"/>
              </a:ext>
            </a:extLst>
          </p:cNvPr>
          <p:cNvSpPr/>
          <p:nvPr/>
        </p:nvSpPr>
        <p:spPr>
          <a:xfrm>
            <a:off x="237194" y="2377161"/>
            <a:ext cx="865528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OpenCV / 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107504" y="4676962"/>
            <a:ext cx="187220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Elemente (Widgets)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676960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676959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384168" y="1836062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543832" y="1833477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464000" y="1852204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777519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676961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676959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676958"/>
            <a:ext cx="11075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424578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776521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364747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4547566A-9A38-050A-12D5-66032E402B46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Dietmar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776522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879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776522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390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Hier die Features mehr im Detail, aber Metaebene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F6881E-F0EE-2A8B-70C7-8A18218F23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Anas</a:t>
            </a:r>
          </a:p>
        </p:txBody>
      </p:sp>
    </p:spTree>
    <p:extLst>
      <p:ext uri="{BB962C8B-B14F-4D97-AF65-F5344CB8AC3E}">
        <p14:creationId xmlns:p14="http://schemas.microsoft.com/office/powerpoint/2010/main" val="28848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672</Words>
  <Application>Microsoft Office PowerPoint</Application>
  <PresentationFormat>Bildschirmpräsentation (4:3)</PresentationFormat>
  <Paragraphs>209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302</cp:revision>
  <dcterms:created xsi:type="dcterms:W3CDTF">2012-01-31T07:49:28Z</dcterms:created>
  <dcterms:modified xsi:type="dcterms:W3CDTF">2024-01-05T21:22:12Z</dcterms:modified>
</cp:coreProperties>
</file>